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3161" y="357864"/>
            <a:ext cx="8854190" cy="290249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2551" y="3597638"/>
            <a:ext cx="7924800" cy="16275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C870-15FD-4AD7-89E7-3588B6BC8D1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DD3-FF6D-4B4D-B418-39106E01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C870-15FD-4AD7-89E7-3588B6BC8D1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DD3-FF6D-4B4D-B418-39106E01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C870-15FD-4AD7-89E7-3588B6BC8D1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DD3-FF6D-4B4D-B418-39106E01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C870-15FD-4AD7-89E7-3588B6BC8D1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DD3-FF6D-4B4D-B418-39106E01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484" y="270682"/>
            <a:ext cx="9413719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8131" y="3582649"/>
            <a:ext cx="8874072" cy="20686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C870-15FD-4AD7-89E7-3588B6BC8D1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DD3-FF6D-4B4D-B418-39106E01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4321" y="1847850"/>
            <a:ext cx="532275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9476" y="1847850"/>
            <a:ext cx="530277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C870-15FD-4AD7-89E7-3588B6BC8D1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DD3-FF6D-4B4D-B418-39106E01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9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45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2459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1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C870-15FD-4AD7-89E7-3588B6BC8D1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DD3-FF6D-4B4D-B418-39106E01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C870-15FD-4AD7-89E7-3588B6BC8D1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DD3-FF6D-4B4D-B418-39106E01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C870-15FD-4AD7-89E7-3588B6BC8D1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DD3-FF6D-4B4D-B418-39106E01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C870-15FD-4AD7-89E7-3588B6BC8D1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DD3-FF6D-4B4D-B418-39106E01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C870-15FD-4AD7-89E7-3588B6BC8D1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DD3-FF6D-4B4D-B418-39106E01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365125"/>
            <a:ext cx="107779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dkEdge">
              <a:bevelT h="25400" prst="softRound"/>
              <a:contourClr>
                <a:srgbClr val="3E003E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4321" y="1825625"/>
            <a:ext cx="107779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BC870-15FD-4AD7-89E7-3588B6BC8D1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DD3-FF6D-4B4D-B418-39106E01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0066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7999" y="263611"/>
            <a:ext cx="77929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Чичулиной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Натальи Алексеевны,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МДОУ «Детский сад №93» г. о. Саранск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69276" y="1761688"/>
            <a:ext cx="546992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14.02.1978 г.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ГАПОУ «Педагогический колледж»  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Орска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детей дошкольного возраста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«44.02.01 Дошкольное  образование»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Диплом: 6842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25.04.2019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квалификационной категории: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специальности): 5лет 9 месяцев 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учреждении: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  4 месяца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едагогический работник Чичулина Наталья Алексее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1720" y="1840743"/>
            <a:ext cx="2676761" cy="3981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255373"/>
            <a:ext cx="10777927" cy="50250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Республиканский  уровень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мои дипломы\img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361" y="843176"/>
            <a:ext cx="3781480" cy="5203397"/>
          </a:xfrm>
          <a:prstGeom prst="rect">
            <a:avLst/>
          </a:prstGeom>
          <a:noFill/>
        </p:spPr>
      </p:pic>
      <p:pic>
        <p:nvPicPr>
          <p:cNvPr id="21507" name="Picture 3" descr="D:\мои дипломы\img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816" y="1500058"/>
            <a:ext cx="3515540" cy="4837458"/>
          </a:xfrm>
          <a:prstGeom prst="rect">
            <a:avLst/>
          </a:prstGeom>
          <a:noFill/>
        </p:spPr>
      </p:pic>
      <p:pic>
        <p:nvPicPr>
          <p:cNvPr id="21508" name="Picture 4" descr="D:\мои дипломы\img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68" y="1985315"/>
            <a:ext cx="3399536" cy="4677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115331"/>
            <a:ext cx="10777927" cy="51074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 уровень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2530" name="Picture 2" descr="D:\мои дипломы\img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50" y="1861753"/>
            <a:ext cx="3344526" cy="4769708"/>
          </a:xfrm>
          <a:prstGeom prst="rect">
            <a:avLst/>
          </a:prstGeom>
          <a:noFill/>
        </p:spPr>
      </p:pic>
      <p:pic>
        <p:nvPicPr>
          <p:cNvPr id="22531" name="Picture 3" descr="D:\мои дипломы\img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0434" y="1731707"/>
            <a:ext cx="3453240" cy="4883277"/>
          </a:xfrm>
          <a:prstGeom prst="rect">
            <a:avLst/>
          </a:prstGeom>
          <a:noFill/>
        </p:spPr>
      </p:pic>
      <p:pic>
        <p:nvPicPr>
          <p:cNvPr id="22533" name="Picture 5" descr="D:\мои дипломы\img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565357" y="502996"/>
            <a:ext cx="3314109" cy="4560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заседаниях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советов, научно-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конференциях, педагогических чтениях, семинарах, секциях, форумах,  радиопередачах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мои дипломы\img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324" y="337751"/>
            <a:ext cx="4665236" cy="6419466"/>
          </a:xfrm>
          <a:prstGeom prst="rect">
            <a:avLst/>
          </a:prstGeom>
          <a:noFill/>
        </p:spPr>
      </p:pic>
      <p:pic>
        <p:nvPicPr>
          <p:cNvPr id="23555" name="Picture 3" descr="D:\мои дипломы\img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683" y="304799"/>
            <a:ext cx="4683258" cy="6444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181232"/>
            <a:ext cx="10777927" cy="5354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 уровень</a:t>
            </a:r>
            <a:endParaRPr lang="ru-RU" sz="3200" dirty="0"/>
          </a:p>
        </p:txBody>
      </p:sp>
      <p:pic>
        <p:nvPicPr>
          <p:cNvPr id="24578" name="Picture 2" descr="D:\мои дипломы\img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913" y="810242"/>
            <a:ext cx="4273593" cy="5880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365126"/>
            <a:ext cx="10777927" cy="38451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Международный  уровень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:\мои дипломы\img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086" y="963827"/>
            <a:ext cx="4254168" cy="566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ипломы\img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51" y="177274"/>
            <a:ext cx="3588916" cy="4938423"/>
          </a:xfrm>
          <a:prstGeom prst="rect">
            <a:avLst/>
          </a:prstGeom>
          <a:noFill/>
        </p:spPr>
      </p:pic>
      <p:pic>
        <p:nvPicPr>
          <p:cNvPr id="3" name="Picture 5" descr="D:\мои дипломы\img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632" y="708455"/>
            <a:ext cx="3747562" cy="5156726"/>
          </a:xfrm>
          <a:prstGeom prst="rect">
            <a:avLst/>
          </a:prstGeom>
          <a:noFill/>
        </p:spPr>
      </p:pic>
      <p:pic>
        <p:nvPicPr>
          <p:cNvPr id="4" name="Picture 6" descr="D:\мои дипломы\img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5210" y="1089833"/>
            <a:ext cx="4003136" cy="550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357" y="288325"/>
            <a:ext cx="10602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открытых занятий,  мастер-классов,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мероприятий </a:t>
            </a:r>
            <a:endParaRPr lang="ru-RU" sz="2800" dirty="0"/>
          </a:p>
        </p:txBody>
      </p:sp>
      <p:pic>
        <p:nvPicPr>
          <p:cNvPr id="26851" name="Picture 227" descr="D:\мои дипломы\img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987" y="1383956"/>
            <a:ext cx="3894354" cy="5358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мои дипломы\img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60223" y="-1738112"/>
            <a:ext cx="6455555" cy="10464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365126"/>
            <a:ext cx="10777927" cy="49161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результаты работы с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</a:t>
            </a:r>
            <a:endParaRPr lang="ru-RU" sz="2800" dirty="0"/>
          </a:p>
        </p:txBody>
      </p:sp>
      <p:pic>
        <p:nvPicPr>
          <p:cNvPr id="28674" name="Picture 2" descr="D:\мои дипломы\img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15" y="1222443"/>
            <a:ext cx="3679469" cy="5063027"/>
          </a:xfrm>
          <a:prstGeom prst="rect">
            <a:avLst/>
          </a:prstGeom>
          <a:noFill/>
        </p:spPr>
      </p:pic>
      <p:pic>
        <p:nvPicPr>
          <p:cNvPr id="28675" name="Picture 3" descr="D:\мои дипломы\img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976" y="1219201"/>
            <a:ext cx="3516678" cy="5090984"/>
          </a:xfrm>
          <a:prstGeom prst="rect">
            <a:avLst/>
          </a:prstGeom>
          <a:noFill/>
        </p:spPr>
      </p:pic>
      <p:pic>
        <p:nvPicPr>
          <p:cNvPr id="28676" name="Picture 4" descr="D:\мои дипломы\img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686" y="1186247"/>
            <a:ext cx="3748469" cy="5157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295" y="0"/>
            <a:ext cx="9413719" cy="11450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публикаций, включая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публикации</a:t>
            </a:r>
            <a:endParaRPr lang="ru-RU" sz="3200" dirty="0"/>
          </a:p>
        </p:txBody>
      </p:sp>
      <p:pic>
        <p:nvPicPr>
          <p:cNvPr id="2049" name="Picture 1" descr="D:\мои дипломы\img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529" y="1240712"/>
            <a:ext cx="3992855" cy="5494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взаимодействия с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2800" dirty="0"/>
          </a:p>
        </p:txBody>
      </p:sp>
      <p:pic>
        <p:nvPicPr>
          <p:cNvPr id="29698" name="Picture 2" descr="D:\мои дипломы\img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75" y="845701"/>
            <a:ext cx="3025047" cy="4162528"/>
          </a:xfrm>
          <a:prstGeom prst="rect">
            <a:avLst/>
          </a:prstGeom>
          <a:noFill/>
        </p:spPr>
      </p:pic>
      <p:pic>
        <p:nvPicPr>
          <p:cNvPr id="29699" name="Picture 3" descr="D:\мои дипломы\img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8148" y="1407058"/>
            <a:ext cx="3092622" cy="4255512"/>
          </a:xfrm>
          <a:prstGeom prst="rect">
            <a:avLst/>
          </a:prstGeom>
          <a:noFill/>
        </p:spPr>
      </p:pic>
      <p:pic>
        <p:nvPicPr>
          <p:cNvPr id="29700" name="Picture 4" descr="D:\мои дипломы\img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5134" y="1685357"/>
            <a:ext cx="3180815" cy="4430217"/>
          </a:xfrm>
          <a:prstGeom prst="rect">
            <a:avLst/>
          </a:prstGeom>
          <a:noFill/>
        </p:spPr>
      </p:pic>
      <p:pic>
        <p:nvPicPr>
          <p:cNvPr id="29701" name="Picture 5" descr="D:\мои дипломы\img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4918" y="2496291"/>
            <a:ext cx="2920563" cy="4018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мои дипломы\img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590" y="856734"/>
            <a:ext cx="4242334" cy="5837542"/>
          </a:xfrm>
          <a:prstGeom prst="rect">
            <a:avLst/>
          </a:prstGeom>
          <a:noFill/>
        </p:spPr>
      </p:pic>
      <p:pic>
        <p:nvPicPr>
          <p:cNvPr id="30723" name="Picture 3" descr="D:\мои дипломы\img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373" y="840259"/>
            <a:ext cx="4215921" cy="588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271849"/>
            <a:ext cx="10777927" cy="667265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педагога в  профессиональных конкурсах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1746" name="Picture 2" descr="D:\мои дипломы\img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918" y="998171"/>
            <a:ext cx="4149210" cy="5709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365125"/>
            <a:ext cx="10777927" cy="63165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  <a:endParaRPr lang="ru-RU" sz="3200" dirty="0"/>
          </a:p>
        </p:txBody>
      </p:sp>
      <p:pic>
        <p:nvPicPr>
          <p:cNvPr id="32770" name="Picture 2" descr="D:\мои дипломы\img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599" y="1235345"/>
            <a:ext cx="3748217" cy="5419644"/>
          </a:xfrm>
          <a:prstGeom prst="rect">
            <a:avLst/>
          </a:prstGeom>
          <a:noFill/>
        </p:spPr>
      </p:pic>
      <p:pic>
        <p:nvPicPr>
          <p:cNvPr id="32771" name="Picture 3" descr="D:\мои дипломы\img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800" y="1252152"/>
            <a:ext cx="3886497" cy="5347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365126"/>
            <a:ext cx="10777927" cy="4998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2800" dirty="0"/>
          </a:p>
        </p:txBody>
      </p:sp>
      <p:pic>
        <p:nvPicPr>
          <p:cNvPr id="33794" name="Picture 2" descr="D:\мои дипломы\img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20091" y="-155107"/>
            <a:ext cx="5650139" cy="777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365126"/>
            <a:ext cx="10777927" cy="6069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 уровень</a:t>
            </a:r>
            <a:endParaRPr lang="ru-RU" sz="2800" dirty="0"/>
          </a:p>
        </p:txBody>
      </p:sp>
      <p:pic>
        <p:nvPicPr>
          <p:cNvPr id="34818" name="Picture 2" descr="D:\мои дипломы\img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5012" y="988539"/>
            <a:ext cx="4137688" cy="5693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365125"/>
            <a:ext cx="10777927" cy="45865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Международный  уровень</a:t>
            </a:r>
            <a:endParaRPr lang="ru-RU" sz="3200" dirty="0"/>
          </a:p>
        </p:txBody>
      </p:sp>
      <p:pic>
        <p:nvPicPr>
          <p:cNvPr id="35842" name="Picture 2" descr="D:\мои дипломы\img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534" y="843564"/>
            <a:ext cx="4267201" cy="5871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365126"/>
            <a:ext cx="10777927" cy="47513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Награды  и  поощрения</a:t>
            </a:r>
            <a:endParaRPr lang="ru-RU" sz="3200" dirty="0"/>
          </a:p>
        </p:txBody>
      </p:sp>
      <p:pic>
        <p:nvPicPr>
          <p:cNvPr id="36866" name="Picture 2" descr="D:\мои дипломы\img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0108" y="856735"/>
            <a:ext cx="4291914" cy="5905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365125"/>
            <a:ext cx="10777927" cy="57398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Портал сети интернет</a:t>
            </a:r>
            <a:endParaRPr lang="ru-RU" sz="2800" dirty="0"/>
          </a:p>
        </p:txBody>
      </p:sp>
      <p:pic>
        <p:nvPicPr>
          <p:cNvPr id="37890" name="Picture 2" descr="D:\мои дипломы\img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468" y="906163"/>
            <a:ext cx="4138405" cy="5694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365126"/>
            <a:ext cx="10777927" cy="417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 уровень</a:t>
            </a:r>
            <a:endParaRPr lang="ru-RU" dirty="0"/>
          </a:p>
        </p:txBody>
      </p:sp>
      <p:pic>
        <p:nvPicPr>
          <p:cNvPr id="38914" name="Picture 2" descr="D:\мои дипломы\img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958" y="930875"/>
            <a:ext cx="4172736" cy="5741773"/>
          </a:xfrm>
          <a:prstGeom prst="rect">
            <a:avLst/>
          </a:prstGeom>
          <a:noFill/>
        </p:spPr>
      </p:pic>
      <p:pic>
        <p:nvPicPr>
          <p:cNvPr id="38915" name="Picture 3" descr="D:\мои дипломы\img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651664" y="561117"/>
            <a:ext cx="4501427" cy="5876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2314" y="181232"/>
            <a:ext cx="4497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публикации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 descr="D:\мои дипломы\img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965" y="963827"/>
            <a:ext cx="3916555" cy="5743489"/>
          </a:xfrm>
          <a:prstGeom prst="rect">
            <a:avLst/>
          </a:prstGeom>
          <a:noFill/>
        </p:spPr>
      </p:pic>
      <p:pic>
        <p:nvPicPr>
          <p:cNvPr id="1026" name="Picture 2" descr="D:\мои дипломы\img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498" y="930877"/>
            <a:ext cx="3868349" cy="5750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272" y="315699"/>
            <a:ext cx="10777927" cy="376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уровень</a:t>
            </a:r>
            <a:endParaRPr lang="ru-RU" dirty="0"/>
          </a:p>
        </p:txBody>
      </p:sp>
      <p:pic>
        <p:nvPicPr>
          <p:cNvPr id="39938" name="Picture 2" descr="D:\мои дипломы\img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70514" y="214183"/>
            <a:ext cx="3408339" cy="4689947"/>
          </a:xfrm>
          <a:prstGeom prst="rect">
            <a:avLst/>
          </a:prstGeom>
          <a:noFill/>
        </p:spPr>
      </p:pic>
      <p:pic>
        <p:nvPicPr>
          <p:cNvPr id="39939" name="Picture 3" descr="D:\мои дипломы\img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125" y="1375718"/>
            <a:ext cx="3465384" cy="4768442"/>
          </a:xfrm>
          <a:prstGeom prst="rect">
            <a:avLst/>
          </a:prstGeom>
          <a:noFill/>
        </p:spPr>
      </p:pic>
      <p:pic>
        <p:nvPicPr>
          <p:cNvPr id="39940" name="Picture 4" descr="D:\мои дипломы\img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5434" y="1914426"/>
            <a:ext cx="3457957" cy="47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 уровень</a:t>
            </a:r>
            <a:endParaRPr lang="ru-RU" sz="3600" dirty="0"/>
          </a:p>
        </p:txBody>
      </p:sp>
      <p:pic>
        <p:nvPicPr>
          <p:cNvPr id="16386" name="Picture 2" descr="D:\мои дипломы\img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94" y="1482811"/>
            <a:ext cx="3700909" cy="5240809"/>
          </a:xfrm>
          <a:prstGeom prst="rect">
            <a:avLst/>
          </a:prstGeom>
          <a:noFill/>
        </p:spPr>
      </p:pic>
      <p:pic>
        <p:nvPicPr>
          <p:cNvPr id="16387" name="Picture 3" descr="D:\мои дипломы\img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432" y="1466416"/>
            <a:ext cx="3761989" cy="5233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365125"/>
            <a:ext cx="10777927" cy="36796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в конкурсах,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выставках, турнирах,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соревнованиях, акциях,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фестивалях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ои дипломы\img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459" y="436605"/>
            <a:ext cx="4517914" cy="6271527"/>
          </a:xfrm>
          <a:prstGeom prst="rect">
            <a:avLst/>
          </a:prstGeom>
          <a:noFill/>
        </p:spPr>
      </p:pic>
      <p:pic>
        <p:nvPicPr>
          <p:cNvPr id="17411" name="Picture 3" descr="D:\мои дипломы\img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009" y="420130"/>
            <a:ext cx="4336310" cy="6279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119" y="214185"/>
            <a:ext cx="11046129" cy="4942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и призовые места в мероприятиях сети Интернет</a:t>
            </a:r>
            <a:endParaRPr lang="ru-RU" sz="2800" dirty="0"/>
          </a:p>
        </p:txBody>
      </p:sp>
      <p:pic>
        <p:nvPicPr>
          <p:cNvPr id="18434" name="Picture 2" descr="D:\мои дипломы\img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730" y="881450"/>
            <a:ext cx="4303962" cy="5842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172996"/>
            <a:ext cx="10777927" cy="38717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endParaRPr lang="ru-RU" sz="3200" dirty="0"/>
          </a:p>
        </p:txBody>
      </p:sp>
      <p:pic>
        <p:nvPicPr>
          <p:cNvPr id="19458" name="Picture 2" descr="D:\мои дипломы\img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52" y="535461"/>
            <a:ext cx="3459892" cy="4746572"/>
          </a:xfrm>
          <a:prstGeom prst="rect">
            <a:avLst/>
          </a:prstGeom>
          <a:noFill/>
        </p:spPr>
      </p:pic>
      <p:pic>
        <p:nvPicPr>
          <p:cNvPr id="19459" name="Picture 3" descr="D:\мои дипломы\img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730" y="1193622"/>
            <a:ext cx="3641124" cy="5010263"/>
          </a:xfrm>
          <a:prstGeom prst="rect">
            <a:avLst/>
          </a:prstGeom>
          <a:noFill/>
        </p:spPr>
      </p:pic>
      <p:pic>
        <p:nvPicPr>
          <p:cNvPr id="5" name="Picture 3" descr="D:\мои дипломы\img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5902" y="1611495"/>
            <a:ext cx="3728994" cy="513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ои дипломы\img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06544" y="-641929"/>
            <a:ext cx="4194633" cy="5771905"/>
          </a:xfrm>
          <a:prstGeom prst="rect">
            <a:avLst/>
          </a:prstGeom>
          <a:noFill/>
        </p:spPr>
      </p:pic>
      <p:pic>
        <p:nvPicPr>
          <p:cNvPr id="20484" name="Picture 4" descr="D:\мои дипломы\img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638373" y="1547264"/>
            <a:ext cx="4307324" cy="5926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еловые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деловые 1</Template>
  <TotalTime>148</TotalTime>
  <Words>144</Words>
  <Application>WPS Presentation</Application>
  <PresentationFormat>Произвольный</PresentationFormat>
  <Paragraphs>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деловые 1</vt:lpstr>
      <vt:lpstr>Слайд 1</vt:lpstr>
      <vt:lpstr>Наличие публикаций, включая интернет - публикации</vt:lpstr>
      <vt:lpstr>Слайд 3</vt:lpstr>
      <vt:lpstr>Республиканский  уровень</vt:lpstr>
      <vt:lpstr>Результаты участия воспитанников в конкурсах, выставках, турнирах, соревнованиях, акциях, фестивалях</vt:lpstr>
      <vt:lpstr>Слайд 6</vt:lpstr>
      <vt:lpstr>Победы и призовые места в мероприятиях сети Интернет</vt:lpstr>
      <vt:lpstr>Муниципальный уровень</vt:lpstr>
      <vt:lpstr>Слайд 9</vt:lpstr>
      <vt:lpstr>Республиканский  уровень</vt:lpstr>
      <vt:lpstr>   Всероссийский  уровень </vt:lpstr>
      <vt:lpstr>    Выступления на заседаниях методических советов, научно- практических конференциях, педагогических чтениях, семинарах, секциях, форумах,  радиопередачах</vt:lpstr>
      <vt:lpstr>Слайд 13</vt:lpstr>
      <vt:lpstr>Республиканский  уровень</vt:lpstr>
      <vt:lpstr>Международный  уровень</vt:lpstr>
      <vt:lpstr>Слайд 16</vt:lpstr>
      <vt:lpstr>Слайд 17</vt:lpstr>
      <vt:lpstr>Слайд 18</vt:lpstr>
      <vt:lpstr>Позитивные результаты работы с воспитанниками</vt:lpstr>
      <vt:lpstr>Качество взаимодействия с родителями</vt:lpstr>
      <vt:lpstr>Слайд 21</vt:lpstr>
      <vt:lpstr> Участие педагога в  профессиональных конкурсах </vt:lpstr>
      <vt:lpstr>Уровень образовательной организации</vt:lpstr>
      <vt:lpstr>Муниципальный уровень</vt:lpstr>
      <vt:lpstr>Всероссийский  уровень</vt:lpstr>
      <vt:lpstr>Международный  уровень</vt:lpstr>
      <vt:lpstr>Награды  и  поощрения</vt:lpstr>
      <vt:lpstr>Портал сети интернет</vt:lpstr>
      <vt:lpstr>Муниципальный  уровень</vt:lpstr>
      <vt:lpstr>Всероссийский уровень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 </dc:title>
  <dc:creator>Эрика</dc:creator>
  <cp:lastModifiedBy>Пользователь</cp:lastModifiedBy>
  <cp:revision>19</cp:revision>
  <dcterms:created xsi:type="dcterms:W3CDTF">2021-09-13T17:52:00Z</dcterms:created>
  <dcterms:modified xsi:type="dcterms:W3CDTF">2024-11-20T11:21:26Z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105705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  <property fmtid="{D5CDD505-2E9C-101B-9397-08002B2CF9AE}" pid="5" name="ICV">
    <vt:lpwstr>F9065BE0B6C04589B6B80F28F30DD7AE_12</vt:lpwstr>
  </property>
  <property fmtid="{D5CDD505-2E9C-101B-9397-08002B2CF9AE}" pid="6" name="KSOProductBuildVer">
    <vt:lpwstr>1049-12.2.0.16731</vt:lpwstr>
  </property>
</Properties>
</file>