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57" r:id="rId4"/>
    <p:sldId id="264" r:id="rId5"/>
    <p:sldId id="268" r:id="rId6"/>
    <p:sldId id="258" r:id="rId7"/>
    <p:sldId id="263" r:id="rId8"/>
    <p:sldId id="262" r:id="rId9"/>
    <p:sldId id="275" r:id="rId10"/>
    <p:sldId id="273" r:id="rId11"/>
    <p:sldId id="265" r:id="rId12"/>
    <p:sldId id="260" r:id="rId13"/>
    <p:sldId id="261" r:id="rId14"/>
    <p:sldId id="267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94C1-24BA-4085-B37D-EE672CCB00F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5C415-FA19-4955-8DFB-95DB81EA6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6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5C415-FA19-4955-8DFB-95DB81EA696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0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54345-1820-4502-820C-7C8C3B9A1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060C3CB-5832-48E7-97E6-04D94EB93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179653-3C64-4AC0-BB6A-DC91BA37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EA39-28A7-4A55-8055-C640C5E50623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DD8EAC-05BD-46EC-AFBF-219F525A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FB1FF6-7451-4582-A90C-C1BE6E15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5B20-AB42-4BD3-A224-680760783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ED4432-5D7F-450D-A151-68E57E26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E0CDD2-C9B3-4909-82EF-42F7207DF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E9DA55-7639-45FB-A511-351F3A24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EA39-28A7-4A55-8055-C640C5E50623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F67474-A931-4698-BC6B-2B9BDF8B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A041D5-B356-468B-86F7-711FD6DD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5B20-AB42-4BD3-A224-680760783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7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573333A-2371-4804-ABFF-28CBD42BE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7BE925B-61BF-4BD2-8A2B-40EF52069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451F42-2BF1-46E5-9009-E01C621D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EA39-28A7-4A55-8055-C640C5E50623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56F871-2638-4B18-A7DD-83D3913A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AA5211-EE15-40ED-B4A9-259CC7AD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5B20-AB42-4BD3-A224-680760783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2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BA0A74-3BE4-4BB5-BD45-8E6549B1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9FE7B9-7C51-436D-9467-4DB52F06E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DA64F6-4785-4978-BD80-F65001A9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EA39-28A7-4A55-8055-C640C5E50623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237A5B-FA96-4CF7-93C0-30B9FB02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24BAFE-C0D0-4CCA-BBD4-092705B8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5B20-AB42-4BD3-A224-680760783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0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40D0A-3F2A-4D8B-8494-0A0DD05D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DECBD0-53F2-4222-80EF-950C639BD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0451A5-1723-4D7F-A901-BD6C3433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EA39-28A7-4A55-8055-C640C5E50623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FCAF48-5382-4F0E-8124-9A8456DB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F88907-8081-41E0-803D-7212D617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5B20-AB42-4BD3-A224-680760783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7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1DB4C2-C643-4400-89B0-324383AC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93BD80-CA20-4ADE-BAAF-0FBEF31D2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389C38-3859-4252-8256-F229BFD04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1E2ECCD-6623-48A0-8484-218663A1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EA39-28A7-4A55-8055-C640C5E50623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89F8D8-E9F1-41D7-9101-E3ED6E2D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81D78A-AD5E-4791-9FDC-0D1E1AD5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5B20-AB42-4BD3-A224-680760783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8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D4CDC6-AF06-4A1E-96D8-8870DDBE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DED05D-F74D-404C-8A0B-F462D9020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446941-5A99-422E-8974-1E830EF38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D3A82F8-6BA7-44FD-B983-15995EA27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ABCD5F3-65F2-41C9-BBE8-EE92711D9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B73AE89-C746-486F-8D73-BD6A8C5B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EA39-28A7-4A55-8055-C640C5E50623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684FC07-43E3-47F3-864B-2C01A429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EC2B9CB-C5C7-422D-8280-8F3F4C58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5B20-AB42-4BD3-A224-680760783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2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3BFDE2-7D93-467C-80B4-F18C51FE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269B799-934B-43E1-AFA8-BED691D1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EA39-28A7-4A55-8055-C640C5E50623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778CB77-BBF2-4A48-BDEF-B41493A2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8DBFFC3-537A-4671-ABF3-2A15D866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5B20-AB42-4BD3-A224-680760783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9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726B26-EFE4-4E92-9299-1363EE1F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EA39-28A7-4A55-8055-C640C5E50623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43E3524-0121-4AAD-BC87-6EE308BDC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3920256-9FC1-4E55-88BB-DEA5DDD1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5B20-AB42-4BD3-A224-680760783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8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A9DD65-B5AE-45F4-AC14-EE17A6CD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19E14A-29C1-47E4-B9FF-3D77CD460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0D209EB-1745-4086-9FDD-360E45DDF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AA5A160-162F-4828-8A0F-2703EB7F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EA39-28A7-4A55-8055-C640C5E50623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98231A-2483-42DB-A588-6F341ABD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CD8D13-DAD2-4FFB-B3D3-F4AFF8F5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5B20-AB42-4BD3-A224-680760783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5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06EE23-ECB7-4AA5-8757-63D6B547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8632653-EF37-42FC-963F-8BB7E36C4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2F6527-81B9-4D3D-A2A3-EA4E39C68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632DC33-4DE3-4A2A-AA42-E7AEE0B3E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EA39-28A7-4A55-8055-C640C5E50623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B3E06D-25A9-41E3-9A18-53D87086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403717-0176-486E-9559-06947E61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5B20-AB42-4BD3-A224-680760783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90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9A60D8-6D65-4987-A699-D197CFCD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EFC455-E965-4D4E-AC6F-1E0736766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1B4330-148F-4CEE-B5DC-2ADEF75AB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EA39-28A7-4A55-8055-C640C5E50623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B4A57D-E76A-4F35-95F8-446BB912E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08A99A-3F26-458C-89CE-1E8D52139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D5B20-AB42-4BD3-A224-680760783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0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584" y="554202"/>
            <a:ext cx="8138160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ПОРТФОЛИО       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Кольцовой Татьяны Сергеевны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дошкольного образовательного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учреждения «Детский сад № 93» городского округа Саранск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20.04.1986 г.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Саранск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«Мордовский  государственный педагогический институт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М.Е.Евсевьева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диплом  ВСГ № 2553425, дата выдачи 30.01.2009г.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родного языка, литературы и учитель русского языка и литературы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«Родной язык и литература» с дополнительной специальностью «Русский язык и литература»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Переподготовка: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ФГБОУВО «Мордовский государственный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педагогический институт имени М. Е.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программа: «Педагог дошкольного образования», 2019г.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(по специальности)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лет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Общий трудовой стаж: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 лет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600" b="1" spc="-1" dirty="0">
                <a:solidFill>
                  <a:prstClr val="black"/>
                </a:solidFill>
                <a:latin typeface="Times New Roman"/>
                <a:ea typeface="DejaVu Sans"/>
              </a:rPr>
              <a:t>Наличие квалификационной категории</a:t>
            </a:r>
            <a:r>
              <a:rPr lang="ru-RU" sz="1600" spc="-1" dirty="0">
                <a:solidFill>
                  <a:prstClr val="black"/>
                </a:solidFill>
                <a:latin typeface="Times New Roman"/>
                <a:ea typeface="DejaVu Sans"/>
              </a:rPr>
              <a:t>: первая, приказ №1637 от 24.12.2020г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Педагогический работник Кольцова Татьяна Сергеев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43" y="772124"/>
            <a:ext cx="4073733" cy="5418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93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Татьяна\Desktop\Camera\IMG20250324173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" y="1120512"/>
            <a:ext cx="3602736" cy="53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Desktop\Camera\IMG20250324173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120511"/>
            <a:ext cx="3785616" cy="547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399032" y="448967"/>
            <a:ext cx="9262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УРОВЕНЬ (педагог)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69" y="1120513"/>
            <a:ext cx="3779977" cy="530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6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атьяна\Desktop\IMG20250324193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9" y="1609344"/>
            <a:ext cx="5643645" cy="385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78" y="1609344"/>
            <a:ext cx="5922962" cy="38529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50592" y="722376"/>
            <a:ext cx="7943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 (педагог)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1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B6151D-8C19-41FA-85EE-E0D4F8904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1026256"/>
            <a:ext cx="3893692" cy="55618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1357130-EE96-4728-AB6F-0E7B43FAE4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59" y="1026257"/>
            <a:ext cx="4053177" cy="55618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AD5110-4CE8-4D39-B300-EBA7C93E5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43" y="1026257"/>
            <a:ext cx="3757752" cy="55618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4111" y="283464"/>
            <a:ext cx="7943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 (педагог)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3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8A8443-2B94-40E6-9318-497CDB7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03" y="1234099"/>
            <a:ext cx="3865307" cy="5328130"/>
          </a:xfrm>
          <a:prstGeom prst="rect">
            <a:avLst/>
          </a:prstGeom>
        </p:spPr>
      </p:pic>
      <p:pic>
        <p:nvPicPr>
          <p:cNvPr id="4" name="Picture 2" descr="C:\Users\Татьяна\Downloads\Кольцова Татьяна Сергеевна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51" y="1234100"/>
            <a:ext cx="3604331" cy="532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9403" y="448056"/>
            <a:ext cx="7943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 (педагог)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9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атьяна\Downloads\2025-03-24_19-34-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413" y="1733612"/>
            <a:ext cx="6213925" cy="442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4111" y="768096"/>
            <a:ext cx="7943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 (педагог)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9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Татьяна\AppData\Local\Microsoft\Windows\INetCache\IE\YZASSL8V\IMG2024050809463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5" y="1938527"/>
            <a:ext cx="5334349" cy="401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атьяна\AppData\Local\Microsoft\Windows\INetCache\IE\P481IBLO\IMG202405080958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31" y="1152144"/>
            <a:ext cx="4041199" cy="536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3407" y="350364"/>
            <a:ext cx="2946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7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2" y="1673352"/>
            <a:ext cx="5530546" cy="368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Татьяна\AppData\Local\Microsoft\Windows\INetCache\IE\CPIL1IEI\IMG-6a9e93297b56c5ab85713dac9e7d5ff8-V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87" y="1673352"/>
            <a:ext cx="5626839" cy="37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0440" y="704088"/>
            <a:ext cx="387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Выпускной - 2023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71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Татьяна\AppData\Local\Microsoft\Windows\INetCache\IE\TCKN6KQ3\IMG-9e07b177a20a6c3cc8f191cb61860b44-V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6" y="1582006"/>
            <a:ext cx="5922604" cy="39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атьяна\AppData\Local\Microsoft\Windows\INetCache\IE\YZASSL8V\IMG-eccb67c344686253b512d735037f13ea-V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72" y="1582006"/>
            <a:ext cx="5715112" cy="39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9312" y="600378"/>
            <a:ext cx="5436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утренник - 2024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2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Татьяна\Desktop\Screenshot_2025-03-24-21-20-00-50_99c04817c0de5652397fc8b56c3b38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76" y="1106424"/>
            <a:ext cx="3439963" cy="540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Татьяна\Desktop\Screenshot_2025-03-24-21-21-02-06_99c04817c0de5652397fc8b56c3b38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"/>
          <a:stretch/>
        </p:blipFill>
        <p:spPr bwMode="auto">
          <a:xfrm>
            <a:off x="6620256" y="1194430"/>
            <a:ext cx="4169900" cy="5328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358" y="429768"/>
            <a:ext cx="4285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утренник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368" y="448056"/>
            <a:ext cx="4859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утренник - 2023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4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1226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Татьяна\Desktop\Camera\IMG20250325150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35" y="1298448"/>
            <a:ext cx="3693736" cy="501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4435" y="566928"/>
            <a:ext cx="8366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 (воспитанники)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C:\Users\Татьяна\Desktop\Camera\IMG20250325150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94" y="1274084"/>
            <a:ext cx="3600921" cy="50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2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4FF148-0341-47D6-B533-5C2A41218D7B}"/>
              </a:ext>
            </a:extLst>
          </p:cNvPr>
          <p:cNvSpPr txBox="1"/>
          <p:nvPr/>
        </p:nvSpPr>
        <p:spPr>
          <a:xfrm>
            <a:off x="1147418" y="227250"/>
            <a:ext cx="9482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РЕСПУБЛИКАНСКИЙ  </a:t>
            </a:r>
            <a:r>
              <a:rPr lang="ru-RU" sz="3600" b="1" dirty="0" smtClean="0"/>
              <a:t>УРОВЕНЬ (воспитанники)</a:t>
            </a: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F3B6FFF-E6CC-4318-A899-6127AFF4C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" y="1227055"/>
            <a:ext cx="3488125" cy="50805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5B2C88A-F295-45B3-A9C6-5372E233CB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08" y="1227055"/>
            <a:ext cx="3635335" cy="5146692"/>
          </a:xfrm>
          <a:prstGeom prst="rect">
            <a:avLst/>
          </a:prstGeom>
        </p:spPr>
      </p:pic>
      <p:pic>
        <p:nvPicPr>
          <p:cNvPr id="7" name="Рисунок 6" descr="C:\Users\Татьяна\Desktop\IMG_20250122_12154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"/>
          <a:stretch/>
        </p:blipFill>
        <p:spPr bwMode="auto">
          <a:xfrm>
            <a:off x="7986657" y="1227055"/>
            <a:ext cx="3918831" cy="5080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51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4395" y="521208"/>
            <a:ext cx="9482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</a:rPr>
              <a:t>РЕСПУБЛИКАНСКИЙ  </a:t>
            </a:r>
            <a:r>
              <a:rPr lang="ru-RU" sz="3600" b="1" dirty="0" smtClean="0">
                <a:solidFill>
                  <a:prstClr val="black"/>
                </a:solidFill>
              </a:rPr>
              <a:t>УРОВЕНЬ (воспитанники)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4" name="Рисунок 3" descr="C:\Users\Татьяна\Desktop\скрины стимул и дипломы мои\Screenshot_2024-10-23-17-46-08-60_6012fa4d4ddec268fc5c7112cbb265e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4" b="34408"/>
          <a:stretch/>
        </p:blipFill>
        <p:spPr bwMode="auto">
          <a:xfrm>
            <a:off x="206872" y="1444752"/>
            <a:ext cx="5627000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Татьяна\Desktop\скрины стимул и дипломы мои\Screenshot_2024-10-23-17-46-12-77_6012fa4d4ddec268fc5c7112cbb265e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3" b="34389"/>
          <a:stretch/>
        </p:blipFill>
        <p:spPr bwMode="auto">
          <a:xfrm>
            <a:off x="6292097" y="1464796"/>
            <a:ext cx="5635751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867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1F5A14-D539-48A4-87ED-74C1C2E64FE5}"/>
              </a:ext>
            </a:extLst>
          </p:cNvPr>
          <p:cNvSpPr txBox="1"/>
          <p:nvPr/>
        </p:nvSpPr>
        <p:spPr>
          <a:xfrm>
            <a:off x="894634" y="446014"/>
            <a:ext cx="10403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РЕСПУБЛИКАНСКИЙ </a:t>
            </a:r>
            <a:r>
              <a:rPr lang="ru-RU" sz="4000" b="1" dirty="0" smtClean="0"/>
              <a:t>УРОВЕНЬ (воспитанники)</a:t>
            </a:r>
            <a:endParaRPr lang="ru-RU" sz="4000" b="1" dirty="0"/>
          </a:p>
        </p:txBody>
      </p:sp>
      <p:pic>
        <p:nvPicPr>
          <p:cNvPr id="4" name="Picture 2" descr="C:\Users\Татьяна\Desktop\скрины стимул и дипломы мои\IMG-20240410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4" y="1452195"/>
            <a:ext cx="3414890" cy="475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Camera\IMG202502031337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84" y="1499694"/>
            <a:ext cx="3236831" cy="466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72" y="1499695"/>
            <a:ext cx="3236976" cy="46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89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C679E5-C0E3-4D58-A794-F5BDCDD67D2C}"/>
              </a:ext>
            </a:extLst>
          </p:cNvPr>
          <p:cNvSpPr txBox="1"/>
          <p:nvPr/>
        </p:nvSpPr>
        <p:spPr>
          <a:xfrm>
            <a:off x="1468810" y="528932"/>
            <a:ext cx="882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ВСЕРОССИЙСКИЙ </a:t>
            </a:r>
            <a:r>
              <a:rPr lang="ru-RU" sz="3600" b="1" dirty="0" smtClean="0"/>
              <a:t>УРОВЕНЬ (воспитанники)</a:t>
            </a: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F63C9A6-6326-4007-AE8B-ED969F059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7" y="1303279"/>
            <a:ext cx="3683039" cy="51596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964321-7B62-4C04-90BB-ED060808F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91" y="1303278"/>
            <a:ext cx="3702617" cy="5159665"/>
          </a:xfrm>
          <a:prstGeom prst="rect">
            <a:avLst/>
          </a:prstGeom>
        </p:spPr>
      </p:pic>
      <p:pic>
        <p:nvPicPr>
          <p:cNvPr id="7" name="Picture 2" descr="C:\Users\Татьяна\Desktop\скрины стимул и дипломы мои\Ермошки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68" y="1314850"/>
            <a:ext cx="3726504" cy="514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8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2536" y="420624"/>
            <a:ext cx="882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</a:rPr>
              <a:t>ВСЕРОССИЙСКИЙ </a:t>
            </a:r>
            <a:r>
              <a:rPr lang="ru-RU" sz="3600" b="1" dirty="0" smtClean="0">
                <a:solidFill>
                  <a:prstClr val="black"/>
                </a:solidFill>
              </a:rPr>
              <a:t>УРОВЕНЬ (воспитанники)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Татьяна\Desktop\скрины стимул и дипломы мои\Бекмурадова Айнура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" y="1271864"/>
            <a:ext cx="3943165" cy="52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Татьяна\Downloads\2025-01-15_09-33-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19" y="1884512"/>
            <a:ext cx="4796975" cy="338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67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5024" y="435786"/>
            <a:ext cx="882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</a:rPr>
              <a:t>ВСЕРОССИЙСКИЙ </a:t>
            </a:r>
            <a:r>
              <a:rPr lang="ru-RU" sz="3600" b="1" dirty="0" smtClean="0">
                <a:solidFill>
                  <a:prstClr val="black"/>
                </a:solidFill>
              </a:rPr>
              <a:t>УРОВЕНЬ (воспитанники)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Татьяна\Desktop\скрины стимул и дипломы мои\Бекмурадова Айнура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75" y="1766837"/>
            <a:ext cx="4432304" cy="33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Татьяна\Downloads\2025-03-24_19-33-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44" y="1282206"/>
            <a:ext cx="3620869" cy="50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7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едагогика - фото и картинки abrakadabra.fun">
            <a:extLst>
              <a:ext uri="{FF2B5EF4-FFF2-40B4-BE49-F238E27FC236}">
                <a16:creationId xmlns:a16="http://schemas.microsoft.com/office/drawing/2014/main" xmlns="" id="{BB96196D-8B44-4C93-9599-BD8E1123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4168" y="536369"/>
            <a:ext cx="882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</a:rPr>
              <a:t>ВСЕРОССИЙСКИЙ </a:t>
            </a:r>
            <a:r>
              <a:rPr lang="ru-RU" sz="3600" b="1" dirty="0" smtClean="0">
                <a:solidFill>
                  <a:prstClr val="black"/>
                </a:solidFill>
              </a:rPr>
              <a:t>УРОВЕНЬ (воспитанники)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11" y="1406922"/>
            <a:ext cx="6592824" cy="4746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1336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210</Words>
  <Application>Microsoft Office PowerPoint</Application>
  <PresentationFormat>Произвольный</PresentationFormat>
  <Paragraphs>37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Группа №5</dc:creator>
  <cp:lastModifiedBy>Татьяна</cp:lastModifiedBy>
  <cp:revision>18</cp:revision>
  <dcterms:created xsi:type="dcterms:W3CDTF">2025-03-24T14:28:52Z</dcterms:created>
  <dcterms:modified xsi:type="dcterms:W3CDTF">2025-03-27T06:03:55Z</dcterms:modified>
</cp:coreProperties>
</file>