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7" r:id="rId1"/>
  </p:sldMasterIdLst>
  <p:sldIdLst>
    <p:sldId id="256" r:id="rId2"/>
    <p:sldId id="263" r:id="rId3"/>
    <p:sldId id="260" r:id="rId4"/>
    <p:sldId id="261" r:id="rId5"/>
    <p:sldId id="276" r:id="rId6"/>
    <p:sldId id="262" r:id="rId7"/>
    <p:sldId id="264" r:id="rId8"/>
    <p:sldId id="265" r:id="rId9"/>
    <p:sldId id="277" r:id="rId10"/>
    <p:sldId id="278" r:id="rId11"/>
    <p:sldId id="279" r:id="rId12"/>
    <p:sldId id="280" r:id="rId13"/>
    <p:sldId id="281" r:id="rId14"/>
    <p:sldId id="266" r:id="rId15"/>
    <p:sldId id="267" r:id="rId16"/>
    <p:sldId id="268" r:id="rId17"/>
    <p:sldId id="282" r:id="rId18"/>
    <p:sldId id="283" r:id="rId19"/>
    <p:sldId id="269" r:id="rId20"/>
    <p:sldId id="289" r:id="rId21"/>
    <p:sldId id="271" r:id="rId22"/>
    <p:sldId id="272" r:id="rId23"/>
    <p:sldId id="273" r:id="rId24"/>
    <p:sldId id="274" r:id="rId25"/>
    <p:sldId id="284" r:id="rId26"/>
    <p:sldId id="285" r:id="rId27"/>
    <p:sldId id="286" r:id="rId28"/>
    <p:sldId id="275" r:id="rId29"/>
    <p:sldId id="287" r:id="rId30"/>
    <p:sldId id="288" r:id="rId31"/>
  </p:sldIdLst>
  <p:sldSz cx="12192000" cy="6858000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715" autoAdjust="0"/>
  </p:normalViewPr>
  <p:slideViewPr>
    <p:cSldViewPr snapToGrid="0">
      <p:cViewPr varScale="1">
        <p:scale>
          <a:sx n="100" d="100"/>
          <a:sy n="100" d="100"/>
        </p:scale>
        <p:origin x="-9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tags" Target="tags/tag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BE29-9F89-4867-AA11-02D32A98F64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1EF3-CCD3-4FED-BD05-295B7872B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369187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BE29-9F89-4867-AA11-02D32A98F64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1EF3-CCD3-4FED-BD05-295B7872B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05144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6BE29-9F89-4867-AA11-02D32A98F64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811EF3-CCD3-4FED-BD05-295B7872B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243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Relationship Id="rId5" Type="http://schemas.openxmlformats.org/officeDocument/2006/relationships/image" Target="../media/image40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1.jpeg" /><Relationship Id="rId3" Type="http://schemas.openxmlformats.org/officeDocument/2006/relationships/image" Target="../media/image4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3.jpeg" /><Relationship Id="rId3" Type="http://schemas.openxmlformats.org/officeDocument/2006/relationships/image" Target="../media/image44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5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6.jpeg" /><Relationship Id="rId3" Type="http://schemas.openxmlformats.org/officeDocument/2006/relationships/image" Target="../media/image47.jpeg" /><Relationship Id="rId4" Type="http://schemas.openxmlformats.org/officeDocument/2006/relationships/image" Target="../media/image48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9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0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1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2.jpeg" /><Relationship Id="rId3" Type="http://schemas.openxmlformats.org/officeDocument/2006/relationships/image" Target="../media/image5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4.jpeg" /><Relationship Id="rId3" Type="http://schemas.openxmlformats.org/officeDocument/2006/relationships/image" Target="../media/image5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0"/>
            <a:ext cx="8469446" cy="1646302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РМ</a:t>
            </a:r>
            <a:b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b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Степушкиной Елены Николаевны,</a:t>
            </a:r>
            <a:b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МДОУ «Детский сад №93» г. о. Саранск</a:t>
            </a:r>
            <a:endParaRPr lang="ru-RU" sz="2000" i="1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080" y="1828800"/>
            <a:ext cx="6155141" cy="502920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28.05.1995 г.</a:t>
            </a:r>
            <a:endParaRPr lang="ru-RU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Окончила</a:t>
            </a: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ФГБОУ ВПО «Мордовский государственный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институт имени М.Е. Евсевьева».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 и дефектологии</a:t>
            </a:r>
            <a:endParaRPr lang="ru-RU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«37.03.01 Психология»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№4530 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16.06.2016 г.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переподготовка: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МГПУ </a:t>
            </a:r>
            <a:endPara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М.Е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Евсевьева</a:t>
            </a:r>
            <a:endPara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</a:t>
            </a: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Диплом: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132405134099 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20.05.2017 г.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категории: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работы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специальности): 6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учреждении: 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года, 9 месяцев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лет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последней аттестации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23.05.2018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1" y="1946553"/>
            <a:ext cx="2947915" cy="399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021176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810" y="224852"/>
            <a:ext cx="7460192" cy="584617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Муниципальный уровень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73771"/>
            <a:ext cx="5841542" cy="4362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586845" y="1128469"/>
            <a:ext cx="4512039" cy="600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98903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780" y="0"/>
            <a:ext cx="7415222" cy="499672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Республиканский уровень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842" y="893170"/>
            <a:ext cx="4334657" cy="596483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7834" y="893170"/>
            <a:ext cx="4405891" cy="596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340414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0" y="0"/>
            <a:ext cx="7325281" cy="689548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Всероссийский уровень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802" y="884314"/>
            <a:ext cx="4123641" cy="597368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6680" y="912418"/>
            <a:ext cx="4320670" cy="59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55491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662" y="254833"/>
            <a:ext cx="7235340" cy="629587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уровень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50" y="967050"/>
            <a:ext cx="4062869" cy="55908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68819" y="1574844"/>
            <a:ext cx="3582652" cy="493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601122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442" y="1439054"/>
            <a:ext cx="10370417" cy="3237876"/>
          </a:xfrm>
        </p:spPr>
        <p:txBody>
          <a:bodyPr>
            <a:noAutofit/>
          </a:bodyPr>
          <a:lstStyle/>
          <a:p>
            <a:pPr algn="ctr"/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на </a:t>
            </a: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заседаниях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</a:t>
            </a: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советов, </a:t>
            </a:r>
            <a:b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научно-практических </a:t>
            </a: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конференциях,</a:t>
            </a:r>
            <a:b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чтениях,</a:t>
            </a:r>
            <a:b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семинарах, секциях, </a:t>
            </a: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форумах, радиопередачах</a:t>
            </a:r>
            <a:b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72321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935" y="11115"/>
            <a:ext cx="4841822" cy="6846885"/>
          </a:xfrm>
        </p:spPr>
      </p:pic>
    </p:spTree>
    <p:extLst>
      <p:ext uri="{BB962C8B-B14F-4D97-AF65-F5344CB8AC3E}">
        <p14:creationId xmlns:p14="http://schemas.microsoft.com/office/powerpoint/2010/main" xmlns="" val="49746215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9843"/>
            <a:ext cx="8596668" cy="1690557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уровень</a:t>
            </a:r>
            <a:endParaRPr lang="ru-RU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47405" t="20416" r="23065" b="5046"/>
          <a:stretch>
            <a:fillRect/>
          </a:stretch>
        </p:blipFill>
        <p:spPr>
          <a:xfrm>
            <a:off x="3048642" y="761166"/>
            <a:ext cx="4666384" cy="60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66357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907" y="269822"/>
            <a:ext cx="7687821" cy="689548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уровень</a:t>
            </a:r>
            <a:endParaRPr lang="ru-RU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295564" y="294512"/>
            <a:ext cx="5272399" cy="7255237"/>
          </a:xfrm>
        </p:spPr>
      </p:pic>
    </p:spTree>
    <p:extLst>
      <p:ext uri="{BB962C8B-B14F-4D97-AF65-F5344CB8AC3E}">
        <p14:creationId xmlns:p14="http://schemas.microsoft.com/office/powerpoint/2010/main" xmlns="" val="267613811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8466" y="119922"/>
            <a:ext cx="6935536" cy="704537"/>
          </a:xfrm>
        </p:spPr>
        <p:txBody>
          <a:bodyPr>
            <a:normAutofit/>
          </a:bodyPr>
          <a:lstStyle/>
          <a:p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Международный уровень</a:t>
            </a:r>
            <a:endParaRPr lang="ru-RU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69036"/>
            <a:ext cx="3916173" cy="53889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6173" y="1469036"/>
            <a:ext cx="3641110" cy="5388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7283" y="1469036"/>
            <a:ext cx="4180015" cy="53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7285945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59370"/>
          </a:xfrm>
        </p:spPr>
        <p:txBody>
          <a:bodyPr>
            <a:normAutofit/>
          </a:bodyPr>
          <a:lstStyle/>
          <a:p>
            <a:pPr algn="ctr"/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открытых занятий,</a:t>
            </a:r>
            <a:b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мастер-классов, мероприятий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7815" y="959370"/>
            <a:ext cx="4593794" cy="5698605"/>
          </a:xfrm>
        </p:spPr>
      </p:pic>
    </p:spTree>
    <p:extLst>
      <p:ext uri="{BB962C8B-B14F-4D97-AF65-F5344CB8AC3E}">
        <p14:creationId xmlns:p14="http://schemas.microsoft.com/office/powerpoint/2010/main" xmlns="" val="76742765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/>
          </a:bodyPr>
          <a:lstStyle/>
          <a:p>
            <a:pPr algn="ctr"/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публикаций, включая</a:t>
            </a:r>
            <a:b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- публикации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2074" y="1059427"/>
            <a:ext cx="4287187" cy="5798573"/>
          </a:xfrm>
        </p:spPr>
      </p:pic>
    </p:spTree>
    <p:extLst>
      <p:ext uri="{BB962C8B-B14F-4D97-AF65-F5344CB8AC3E}">
        <p14:creationId xmlns:p14="http://schemas.microsoft.com/office/powerpoint/2010/main" xmlns="" val="2633388458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298" y="0"/>
            <a:ext cx="6680703" cy="899410"/>
          </a:xfrm>
        </p:spPr>
        <p:txBody>
          <a:bodyPr>
            <a:normAutofit/>
          </a:bodyPr>
          <a:lstStyle/>
          <a:p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деятельность</a:t>
            </a:r>
            <a:endParaRPr lang="ru-RU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410" y="719528"/>
            <a:ext cx="4619776" cy="59221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3773" y="719527"/>
            <a:ext cx="4339912" cy="593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263193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/>
          </a:bodyPr>
          <a:lstStyle/>
          <a:p>
            <a:pPr algn="ctr"/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результаты работы с</a:t>
            </a:r>
            <a:b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45992"/>
            <a:ext cx="2749719" cy="388143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0215" y="1783829"/>
            <a:ext cx="2977210" cy="42047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7921" y="2128603"/>
            <a:ext cx="2878009" cy="40698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6426" y="2428407"/>
            <a:ext cx="3017071" cy="42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67359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/>
          </a:bodyPr>
          <a:lstStyle/>
          <a:p>
            <a:pPr algn="ctr"/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взаимодействия с</a:t>
            </a:r>
            <a:b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469" y="975834"/>
            <a:ext cx="4033484" cy="56872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7423" y="965200"/>
            <a:ext cx="4168069" cy="569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377905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559" y="322498"/>
            <a:ext cx="4208481" cy="593542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4661" y="598723"/>
            <a:ext cx="4217454" cy="59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0324387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354" y="0"/>
            <a:ext cx="8596668" cy="1930400"/>
          </a:xfrm>
        </p:spPr>
        <p:txBody>
          <a:bodyPr>
            <a:normAutofit/>
          </a:bodyPr>
          <a:lstStyle/>
          <a:p>
            <a:pPr algn="ctr"/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педагога в</a:t>
            </a:r>
            <a:b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</a:t>
            </a:r>
            <a:b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2285" y="965200"/>
            <a:ext cx="4026013" cy="565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66305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298" y="134912"/>
            <a:ext cx="6680704" cy="914400"/>
          </a:xfrm>
        </p:spPr>
        <p:txBody>
          <a:bodyPr>
            <a:normAutofit/>
          </a:bodyPr>
          <a:lstStyle/>
          <a:p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сети интернет</a:t>
            </a:r>
            <a:endParaRPr lang="ru-RU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82" y="886423"/>
            <a:ext cx="3528002" cy="48548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1166" y="1332114"/>
            <a:ext cx="3776021" cy="5196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0351" y="1978702"/>
            <a:ext cx="3545800" cy="48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627661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144" y="164892"/>
            <a:ext cx="7969858" cy="584616"/>
          </a:xfrm>
        </p:spPr>
        <p:txBody>
          <a:bodyPr>
            <a:normAutofit/>
          </a:bodyPr>
          <a:lstStyle/>
          <a:p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Уровень образовательной организации</a:t>
            </a:r>
            <a:endParaRPr lang="ru-RU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0242" y="833992"/>
            <a:ext cx="4377662" cy="6024008"/>
          </a:xfrm>
        </p:spPr>
      </p:pic>
    </p:spTree>
    <p:extLst>
      <p:ext uri="{BB962C8B-B14F-4D97-AF65-F5344CB8AC3E}">
        <p14:creationId xmlns:p14="http://schemas.microsoft.com/office/powerpoint/2010/main" xmlns="" val="907370744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3238" y="134912"/>
            <a:ext cx="6590763" cy="704538"/>
          </a:xfrm>
        </p:spPr>
        <p:txBody>
          <a:bodyPr>
            <a:normAutofit/>
          </a:bodyPr>
          <a:lstStyle/>
          <a:p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уровень</a:t>
            </a:r>
            <a:endParaRPr lang="ru-RU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8131" y="839450"/>
            <a:ext cx="4257741" cy="5858988"/>
          </a:xfrm>
        </p:spPr>
      </p:pic>
    </p:spTree>
    <p:extLst>
      <p:ext uri="{BB962C8B-B14F-4D97-AF65-F5344CB8AC3E}">
        <p14:creationId xmlns:p14="http://schemas.microsoft.com/office/powerpoint/2010/main" xmlns="" val="1906860153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/>
          </a:bodyPr>
          <a:lstStyle/>
          <a:p>
            <a:pPr algn="ctr"/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и поощрения</a:t>
            </a:r>
            <a:b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925" y="546214"/>
            <a:ext cx="4703164" cy="5949836"/>
          </a:xfrm>
        </p:spPr>
      </p:pic>
    </p:spTree>
    <p:extLst>
      <p:ext uri="{BB962C8B-B14F-4D97-AF65-F5344CB8AC3E}">
        <p14:creationId xmlns:p14="http://schemas.microsoft.com/office/powerpoint/2010/main" xmlns="" val="2240497849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8328" y="104932"/>
            <a:ext cx="6725674" cy="524656"/>
          </a:xfrm>
        </p:spPr>
        <p:txBody>
          <a:bodyPr>
            <a:normAutofit/>
          </a:bodyPr>
          <a:lstStyle/>
          <a:p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сети интернет</a:t>
            </a:r>
            <a:endParaRPr lang="ru-RU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1216" y="824461"/>
            <a:ext cx="4237527" cy="583117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1165" y="824461"/>
            <a:ext cx="4237529" cy="583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26171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0"/>
            <a:ext cx="8596668" cy="6295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публикации</a:t>
            </a:r>
            <a:endParaRPr lang="ru-RU" sz="280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4" y="977291"/>
            <a:ext cx="3471250" cy="49049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09" y="1239659"/>
            <a:ext cx="3481118" cy="4919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7102" y="1644394"/>
            <a:ext cx="3498873" cy="50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220132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156" y="277046"/>
            <a:ext cx="4782396" cy="65809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099653" y="475064"/>
            <a:ext cx="4450162" cy="612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543501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79095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публикации</a:t>
            </a:r>
            <a:endParaRPr lang="ru-RU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9646"/>
            <a:ext cx="4282874" cy="58185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362" y="1019331"/>
            <a:ext cx="3624535" cy="56686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4919" y="1309299"/>
            <a:ext cx="3682458" cy="554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67461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1202" y="209862"/>
            <a:ext cx="8596668" cy="509666"/>
          </a:xfrm>
        </p:spPr>
        <p:txBody>
          <a:bodyPr>
            <a:noAutofit/>
          </a:bodyPr>
          <a:lstStyle/>
          <a:p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уровень</a:t>
            </a:r>
            <a:endParaRPr lang="ru-RU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549" y="870225"/>
            <a:ext cx="4332156" cy="59877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1508" y="811062"/>
            <a:ext cx="4317167" cy="604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32965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1244183"/>
          </a:xfrm>
        </p:spPr>
        <p:txBody>
          <a:bodyPr>
            <a:noAutofit/>
          </a:bodyPr>
          <a:lstStyle/>
          <a:p>
            <a:pPr algn="ctr"/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</a:t>
            </a: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конкурсах,</a:t>
            </a:r>
            <a:b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выставках, </a:t>
            </a: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турнирах,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соревнованиях</a:t>
            </a: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акциях,</a:t>
            </a:r>
            <a:b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фестивалях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349116"/>
            <a:ext cx="3912433" cy="550888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5668" y="1349116"/>
            <a:ext cx="3903564" cy="550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45395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74361"/>
          </a:xfrm>
        </p:spPr>
        <p:txBody>
          <a:bodyPr>
            <a:normAutofit/>
          </a:bodyPr>
          <a:lstStyle/>
          <a:p>
            <a:pPr algn="ctr"/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и призовые места в</a:t>
            </a:r>
            <a:b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 сети Интернет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974361"/>
            <a:ext cx="3999518" cy="568876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5668" y="1288536"/>
            <a:ext cx="4047344" cy="55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94924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/>
          </a:bodyPr>
          <a:lstStyle/>
          <a:p>
            <a:pPr algn="ctr"/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16469" t="9208" r="17658" b="9076"/>
          <a:stretch>
            <a:fillRect/>
          </a:stretch>
        </p:blipFill>
        <p:spPr>
          <a:xfrm>
            <a:off x="3678916" y="1675566"/>
            <a:ext cx="4205911" cy="3158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l="15875" t="10360" r="19761" b="10901"/>
          <a:stretch>
            <a:fillRect/>
          </a:stretch>
        </p:blipFill>
        <p:spPr>
          <a:xfrm>
            <a:off x="7936426" y="2966387"/>
            <a:ext cx="4181522" cy="311962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285" y="1169233"/>
            <a:ext cx="3573032" cy="491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77740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406" y="104932"/>
            <a:ext cx="6845595" cy="899410"/>
          </a:xfrm>
        </p:spPr>
        <p:txBody>
          <a:bodyPr>
            <a:noAutofit/>
          </a:bodyPr>
          <a:lstStyle/>
          <a:p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  <a:endParaRPr lang="ru-RU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494463" y="1259552"/>
            <a:ext cx="4827016" cy="5815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65712" y="1084591"/>
            <a:ext cx="4827015" cy="61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383745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Грань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рань">
      <a:majorFont>
        <a:latin typeface="Trebuchet MS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Facet</Template>
  <Company/>
  <PresentationFormat>Произвольный</PresentationFormat>
  <Paragraphs>45</Paragraphs>
  <Slides>30</Slides>
  <Notes>0</Notes>
  <TotalTime>303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35">
      <vt:lpstr>Arial</vt:lpstr>
      <vt:lpstr>Trebuchet MS</vt:lpstr>
      <vt:lpstr>Wingdings 3</vt:lpstr>
      <vt:lpstr>Times New Roman</vt:lpstr>
      <vt:lpstr>Грань</vt:lpstr>
      <vt:lpstr>Министерство образования РМПОРТФОЛИОСтепушкиной Елены Николаевны,воспитателя МДОУ «Детский сад №93» г. о. Саранск</vt:lpstr>
      <vt:lpstr>Наличие публикаций, включаяинтернет - публикации</vt:lpstr>
      <vt:lpstr>PowerPoint Presentation</vt:lpstr>
      <vt:lpstr>Интернет публикации</vt:lpstr>
      <vt:lpstr>Республиканский уровень</vt:lpstr>
      <vt:lpstr>Результаты участия воспитанников в конкурсах,выставках, турнирах, соревнованиях, акциях,фестивалях</vt:lpstr>
      <vt:lpstr>Победы и призовые места вмероприятиях сети Интернет</vt:lpstr>
      <vt:lpstr>Муниципальный уровень</vt:lpstr>
      <vt:lpstr>    Муниципальный уровень</vt:lpstr>
      <vt:lpstr>      Муниципальный уровень</vt:lpstr>
      <vt:lpstr>        Республиканский уровень</vt:lpstr>
      <vt:lpstr>    Всероссийский уровень</vt:lpstr>
      <vt:lpstr>   Всероссийский уровень</vt:lpstr>
      <vt:lpstr>Выступления на заседаниях методических советов, научно-практических конференциях,педагогических чтениях,семинарах, секциях, форумах, радиопередачах</vt:lpstr>
      <vt:lpstr>PowerPoint Presentation</vt:lpstr>
      <vt:lpstr>Республиканский уровень</vt:lpstr>
      <vt:lpstr>      Всероссийский уровень</vt:lpstr>
      <vt:lpstr>       Международный уровень</vt:lpstr>
      <vt:lpstr>Проведение открытых занятий,мастер-классов, мероприятий</vt:lpstr>
      <vt:lpstr>Экспертная деятельность</vt:lpstr>
      <vt:lpstr>Позитивные результаты работы своспитанниками</vt:lpstr>
      <vt:lpstr>Качество взаимодействия сродителями</vt:lpstr>
      <vt:lpstr>PowerPoint Presentation</vt:lpstr>
      <vt:lpstr>Участие педагога впрофессиональных конкурсах</vt:lpstr>
      <vt:lpstr>    Портал сети интернет</vt:lpstr>
      <vt:lpstr>         Уровень образовательной организации</vt:lpstr>
      <vt:lpstr>Республиканский уровень</vt:lpstr>
      <vt:lpstr>Награды и поощрения</vt:lpstr>
      <vt:lpstr>       Портал сети интернет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Министерство образования РМ ПОРТФОЛИО</dc:title>
  <dc:creator>Елена</dc:creator>
  <cp:lastModifiedBy>Пользователь</cp:lastModifiedBy>
  <cp:revision>31</cp:revision>
  <dcterms:created xsi:type="dcterms:W3CDTF">2023-02-18T12:39:20Z</dcterms:created>
  <dcterms:modified xsi:type="dcterms:W3CDTF">2024-11-21T05:58:16Z</dcterms:modified>
</cp:coreProperties>
</file>