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60" r:id="rId3"/>
    <p:sldId id="388" r:id="rId4"/>
    <p:sldId id="320" r:id="rId5"/>
    <p:sldId id="312" r:id="rId6"/>
    <p:sldId id="387" r:id="rId7"/>
    <p:sldId id="268" r:id="rId8"/>
    <p:sldId id="377" r:id="rId9"/>
    <p:sldId id="392" r:id="rId10"/>
    <p:sldId id="328" r:id="rId11"/>
    <p:sldId id="338" r:id="rId12"/>
    <p:sldId id="397" r:id="rId13"/>
    <p:sldId id="282" r:id="rId14"/>
    <p:sldId id="318" r:id="rId15"/>
    <p:sldId id="401" r:id="rId16"/>
    <p:sldId id="339" r:id="rId17"/>
    <p:sldId id="285" r:id="rId18"/>
    <p:sldId id="341" r:id="rId19"/>
    <p:sldId id="313" r:id="rId20"/>
    <p:sldId id="400" r:id="rId21"/>
    <p:sldId id="399" r:id="rId22"/>
    <p:sldId id="315" r:id="rId23"/>
    <p:sldId id="292" r:id="rId24"/>
    <p:sldId id="308" r:id="rId25"/>
    <p:sldId id="296" r:id="rId26"/>
    <p:sldId id="398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51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-36" y="-72"/>
      </p:cViewPr>
      <p:guideLst>
        <p:guide orient="horz" pos="2160"/>
        <p:guide pos="38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B2E1A-C6BA-4A7B-8248-ABB9D64BC0D9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D41B0-AE9E-4E66-8F26-D72B0BCBDD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326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D41B0-AE9E-4E66-8F26-D72B0BCBDD7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1D4B-6BAD-43D7-8074-025BA7C6AC35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41B1-EF79-499A-A81C-C2C67D370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1D4B-6BAD-43D7-8074-025BA7C6AC35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41B1-EF79-499A-A81C-C2C67D370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1D4B-6BAD-43D7-8074-025BA7C6AC35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41B1-EF79-499A-A81C-C2C67D370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1D4B-6BAD-43D7-8074-025BA7C6AC35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41B1-EF79-499A-A81C-C2C67D370E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1D4B-6BAD-43D7-8074-025BA7C6AC35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41B1-EF79-499A-A81C-C2C67D370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1D4B-6BAD-43D7-8074-025BA7C6AC35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41B1-EF79-499A-A81C-C2C67D370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1D4B-6BAD-43D7-8074-025BA7C6AC35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41B1-EF79-499A-A81C-C2C67D370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1D4B-6BAD-43D7-8074-025BA7C6AC35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41B1-EF79-499A-A81C-C2C67D370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1D4B-6BAD-43D7-8074-025BA7C6AC35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41B1-EF79-499A-A81C-C2C67D370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1D4B-6BAD-43D7-8074-025BA7C6AC35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41B1-EF79-499A-A81C-C2C67D370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1D4B-6BAD-43D7-8074-025BA7C6AC35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41B1-EF79-499A-A81C-C2C67D370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1D4B-6BAD-43D7-8074-025BA7C6AC35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41B1-EF79-499A-A81C-C2C67D370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1D4B-6BAD-43D7-8074-025BA7C6AC35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41B1-EF79-499A-A81C-C2C67D370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1D4B-6BAD-43D7-8074-025BA7C6AC35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41B1-EF79-499A-A81C-C2C67D370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1D4B-6BAD-43D7-8074-025BA7C6AC35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41B1-EF79-499A-A81C-C2C67D370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1D4B-6BAD-43D7-8074-025BA7C6AC35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41B1-EF79-499A-A81C-C2C67D370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1D4B-6BAD-43D7-8074-025BA7C6AC35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41B1-EF79-499A-A81C-C2C67D370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04C1D4B-6BAD-43D7-8074-025BA7C6AC35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C41B1-EF79-499A-A81C-C2C67D370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4395" y="570016"/>
            <a:ext cx="3633849" cy="1541173"/>
          </a:xfrm>
        </p:spPr>
        <p:txBody>
          <a:bodyPr>
            <a:normAutofit fontScale="90000"/>
          </a:bodyPr>
          <a:lstStyle/>
          <a:p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-192495" y="152906"/>
            <a:ext cx="8862193" cy="9009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	</a:t>
            </a:r>
            <a:r>
              <a:rPr lang="ru-RU" altLang="ru-RU" sz="2800" b="1" cap="none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РМ</a:t>
            </a:r>
            <a:r>
              <a:rPr lang="ru-RU" altLang="ru-RU" sz="2400" b="1" cap="none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cap="none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400" b="1" cap="none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/>
        </p:nvSpPr>
        <p:spPr>
          <a:xfrm>
            <a:off x="2231672" y="1755209"/>
            <a:ext cx="5458991" cy="2305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74320" indent="-255905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anose="05000000000000000000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5905" algn="l" defTabSz="914400" rtl="0" eaLnBrk="1" latinLnBrk="0" hangingPunct="1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5905" algn="l" defTabSz="914400" rtl="0" eaLnBrk="1" latinLnBrk="0" hangingPunct="1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5905" algn="l" defTabSz="914400" rtl="0" eaLnBrk="1" latinLnBrk="0" hangingPunct="1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5905" algn="l" defTabSz="914400" rtl="0" eaLnBrk="1" latinLnBrk="0" hangingPunct="1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5905" algn="l" defTabSz="914400" rtl="0" eaLnBrk="1" latinLnBrk="0" hangingPunct="1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5905" algn="l" defTabSz="914400" rtl="0" eaLnBrk="1" latinLnBrk="0" hangingPunct="1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5905" algn="l" defTabSz="914400" rtl="0" eaLnBrk="1" latinLnBrk="0" hangingPunct="1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5905" algn="l" defTabSz="914400" rtl="0" eaLnBrk="1" latinLnBrk="0" hangingPunct="1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ru-RU" altLang="ru-RU" b="1" dirty="0" smtClean="0">
                <a:solidFill>
                  <a:schemeClr val="bg1"/>
                </a:solidFill>
                <a:effectLst/>
                <a:latin typeface="Palatino Linotype" panose="0204050205050503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b="1" dirty="0" err="1" smtClean="0">
                <a:solidFill>
                  <a:schemeClr val="bg1"/>
                </a:solidFill>
                <a:effectLst/>
                <a:latin typeface="Palatino Linotype" panose="02040502050505030304" pitchFamily="18" charset="0"/>
                <a:cs typeface="Times New Roman" panose="02020603050405020304" pitchFamily="18" charset="0"/>
              </a:rPr>
              <a:t>Шалашовой</a:t>
            </a:r>
            <a:r>
              <a:rPr lang="ru-RU" altLang="ru-RU" b="1" dirty="0" smtClean="0">
                <a:solidFill>
                  <a:schemeClr val="bg1"/>
                </a:solidFill>
                <a:effectLst/>
                <a:latin typeface="Palatino Linotype" panose="02040502050505030304" pitchFamily="18" charset="0"/>
                <a:cs typeface="Times New Roman" panose="02020603050405020304" pitchFamily="18" charset="0"/>
              </a:rPr>
              <a:t> Татьяны Александровны</a:t>
            </a:r>
            <a:endParaRPr lang="ru-RU" altLang="ru-RU" sz="1800" b="1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ru-RU" altLang="ru-RU" sz="18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ru-RU" altLang="ru-RU" sz="18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дошкольного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ru-RU" altLang="ru-RU" sz="18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учреждения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ru-RU" altLang="ru-RU" sz="18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«Детский сад № 93»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ru-RU" altLang="ru-RU" sz="18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г. о.  Саранск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None/>
              <a:defRPr/>
            </a:pPr>
            <a:endParaRPr lang="ru-RU" alt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12324" y="3946942"/>
            <a:ext cx="10513563" cy="2891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alt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Gadugi" panose="020B0502040204020203" pitchFamily="34" charset="0"/>
                <a:cs typeface="Times New Roman" panose="02020603050405020304" pitchFamily="18" charset="0"/>
              </a:rPr>
              <a:t>Дата рождения: 01.03.1979г.</a:t>
            </a:r>
          </a:p>
          <a:p>
            <a:pPr marL="0" lvl="0" indent="0" algn="l" defTabSz="914400" eaLnBrk="1" hangingPunct="1">
              <a:lnSpc>
                <a:spcPct val="95000"/>
              </a:lnSpc>
              <a:buFont typeface="Times New Roman" panose="02020603050405020304" pitchFamily="18" charset="0"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Gadugi" panose="020B0502040204020203" pitchFamily="34" charset="0"/>
                <a:cs typeface="Times New Roman" panose="02020603050405020304" pitchFamily="18" charset="0"/>
              </a:rPr>
              <a:t>Профессиональное образование: </a:t>
            </a:r>
            <a:r>
              <a:rPr lang="ru-RU" altLang="ru-RU" sz="1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высшее , </a:t>
            </a:r>
            <a:r>
              <a:rPr lang="ru-RU" altLang="ru-RU" sz="1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МГУ </a:t>
            </a:r>
            <a:r>
              <a:rPr lang="ru-RU" altLang="ru-RU" sz="1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им. </a:t>
            </a:r>
            <a:r>
              <a:rPr lang="ru-RU" altLang="ru-RU" sz="16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Н.П.Огарева</a:t>
            </a:r>
            <a:r>
              <a:rPr lang="ru-RU" altLang="ru-RU" sz="1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</a:t>
            </a:r>
            <a:endParaRPr lang="ru-RU" altLang="ru-RU" sz="16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defTabSz="914400" eaLnBrk="1" hangingPunct="1">
              <a:lnSpc>
                <a:spcPct val="95000"/>
              </a:lnSpc>
              <a:buFont typeface="Times New Roman" panose="02020603050405020304" pitchFamily="18" charset="0"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ru-RU" sz="1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по специальности «Филология. Русский язык и литература.»</a:t>
            </a:r>
          </a:p>
          <a:p>
            <a:pPr marL="0" lvl="0" indent="0" algn="l" defTabSz="914400" eaLnBrk="1" hangingPunct="1">
              <a:lnSpc>
                <a:spcPct val="95000"/>
              </a:lnSpc>
              <a:buFont typeface="Times New Roman" panose="02020603050405020304" pitchFamily="18" charset="0"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Квалификация: </a:t>
            </a:r>
            <a:r>
              <a:rPr lang="ru-RU" altLang="ru-RU" sz="1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учитель русского языка и литературы</a:t>
            </a:r>
            <a:endParaRPr lang="ru-RU" altLang="ru-RU" sz="16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defTabSz="914400" eaLnBrk="1" hangingPunct="1">
              <a:lnSpc>
                <a:spcPct val="95000"/>
              </a:lnSpc>
              <a:buFont typeface="Times New Roman" panose="02020603050405020304" pitchFamily="18" charset="0"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Профессиональная переподготовка: </a:t>
            </a:r>
            <a:r>
              <a:rPr lang="ru-RU" altLang="ru-RU" sz="1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ГБУ ВПО «Мордовский республиканский </a:t>
            </a:r>
            <a:endParaRPr lang="ru-RU" altLang="ru-RU" sz="16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defTabSz="914400" eaLnBrk="1" hangingPunct="1">
              <a:lnSpc>
                <a:spcPct val="95000"/>
              </a:lnSpc>
              <a:buFont typeface="Times New Roman" panose="02020603050405020304" pitchFamily="18" charset="0"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ru-RU" sz="1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институт образования» по программе «Педагогика и методика дошкольного</a:t>
            </a:r>
            <a:endParaRPr lang="ru-RU" altLang="ru-RU" sz="16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defTabSz="914400" eaLnBrk="1" hangingPunct="1">
              <a:lnSpc>
                <a:spcPct val="95000"/>
              </a:lnSpc>
              <a:buFont typeface="Times New Roman" panose="02020603050405020304" pitchFamily="18" charset="0"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ru-RU" sz="1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образования».</a:t>
            </a:r>
            <a:endParaRPr lang="ru-RU" altLang="ru-RU" sz="16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defTabSz="914400" eaLnBrk="1" hangingPunct="1">
              <a:lnSpc>
                <a:spcPct val="95000"/>
              </a:lnSpc>
              <a:buFont typeface="Times New Roman" panose="02020603050405020304" pitchFamily="18" charset="0"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Квалификация:</a:t>
            </a:r>
            <a:r>
              <a:rPr lang="ru-RU" altLang="ru-RU" sz="1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воспитатель</a:t>
            </a:r>
            <a:endParaRPr lang="ru-RU" altLang="ru-RU" sz="16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5000"/>
              </a:lnSpc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alt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Gadugi" panose="020B0502040204020203" pitchFamily="34" charset="0"/>
                <a:cs typeface="Times New Roman" panose="02020603050405020304" pitchFamily="18" charset="0"/>
              </a:rPr>
              <a:t>Стаж педагогической работы (по специальности): 20 лет</a:t>
            </a:r>
          </a:p>
          <a:p>
            <a:pPr>
              <a:lnSpc>
                <a:spcPct val="95000"/>
              </a:lnSpc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alt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Gadugi" panose="020B0502040204020203" pitchFamily="34" charset="0"/>
                <a:cs typeface="Times New Roman" panose="02020603050405020304" pitchFamily="18" charset="0"/>
              </a:rPr>
              <a:t>Общий трудовой стаж:  25 лет</a:t>
            </a:r>
          </a:p>
          <a:p>
            <a:pPr>
              <a:lnSpc>
                <a:spcPct val="95000"/>
              </a:lnSpc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alt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Gadugi" panose="020B0502040204020203" pitchFamily="34" charset="0"/>
                <a:cs typeface="Times New Roman" panose="02020603050405020304" pitchFamily="18" charset="0"/>
              </a:rPr>
              <a:t>Наличие квалификационной категории:  высшая</a:t>
            </a:r>
          </a:p>
          <a:p>
            <a:pPr>
              <a:lnSpc>
                <a:spcPct val="95000"/>
              </a:lnSpc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alt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Gadugi" panose="020B0502040204020203" pitchFamily="34" charset="0"/>
                <a:cs typeface="Times New Roman" panose="02020603050405020304" pitchFamily="18" charset="0"/>
              </a:rPr>
              <a:t>Дата последней аттестации: 24.12.2019г.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36897" y="1231989"/>
            <a:ext cx="4897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362" y="1755209"/>
            <a:ext cx="3416110" cy="4543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17401">
            <a:off x="8554705" y="-1246557"/>
            <a:ext cx="4205960" cy="40804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41" y="850767"/>
            <a:ext cx="4097681" cy="5537783"/>
          </a:xfrm>
          <a:prstGeom prst="rect">
            <a:avLst/>
          </a:prstGeom>
        </p:spPr>
      </p:pic>
      <p:pic>
        <p:nvPicPr>
          <p:cNvPr id="14338" name="Picture 2" descr="C:\Users\USER\Downloads\Скан_20241007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772" y="822222"/>
            <a:ext cx="4047337" cy="556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67755" y="316467"/>
            <a:ext cx="7356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авторских программ, методических пособий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1970" y="-2216148"/>
            <a:ext cx="6041660" cy="5803895"/>
          </a:xfrm>
          <a:prstGeom prst="rect">
            <a:avLst/>
          </a:prstGeom>
        </p:spPr>
      </p:pic>
      <p:pic>
        <p:nvPicPr>
          <p:cNvPr id="13315" name="Picture 3" descr="C:\Users\USER\Downloads\Скан_20241007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914" y="995597"/>
            <a:ext cx="3769561" cy="51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USER\Downloads\Скан_20241007 (14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48"/>
          <a:stretch/>
        </p:blipFill>
        <p:spPr bwMode="auto">
          <a:xfrm rot="5400000">
            <a:off x="644416" y="1801607"/>
            <a:ext cx="5184300" cy="357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18700" y="-2605297"/>
            <a:ext cx="6980525" cy="6706181"/>
          </a:xfrm>
          <a:prstGeom prst="rect">
            <a:avLst/>
          </a:prstGeom>
        </p:spPr>
      </p:pic>
      <p:pic>
        <p:nvPicPr>
          <p:cNvPr id="14338" name="Picture 2" descr="C:\Users\USER\Downloads\Скан_20241007 (1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431" y="1058779"/>
            <a:ext cx="3866745" cy="531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46663" y="239843"/>
            <a:ext cx="7981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открытых занятий, мастер-классов, мероприятий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/>
          </a:p>
        </p:txBody>
      </p:sp>
      <p:pic>
        <p:nvPicPr>
          <p:cNvPr id="14339" name="Picture 3" descr="C:\Users\USER\Downloads\Скан_20241007 (20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862" y="1058779"/>
            <a:ext cx="3866745" cy="531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67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18700" y="-2605297"/>
            <a:ext cx="6980525" cy="6706181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8" y="846159"/>
            <a:ext cx="4012769" cy="5670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 descr="C:\Users\USER\Downloads\Скан_20241007 (8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328" y="747793"/>
            <a:ext cx="4194710" cy="576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0107" y="-2712263"/>
            <a:ext cx="6980525" cy="6706181"/>
          </a:xfrm>
          <a:prstGeom prst="rect">
            <a:avLst/>
          </a:prstGeom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13" y="584200"/>
            <a:ext cx="3962400" cy="562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71" y="584201"/>
            <a:ext cx="3981264" cy="5627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0107" y="-2712263"/>
            <a:ext cx="6980525" cy="67061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9302" y="333032"/>
            <a:ext cx="7510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Экспертная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332" y="870183"/>
            <a:ext cx="4226011" cy="555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0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2284" y="178949"/>
            <a:ext cx="8559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Общественная педагогическая активность педагога : участие в комиссиях, педагогических сообществах , жюри конкурса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808" y="-2660650"/>
            <a:ext cx="6980238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 descr="C:\Users\USER\Downloads\Скан_20241007 (7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406" y="1009665"/>
            <a:ext cx="4044256" cy="556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15291" y="287383"/>
            <a:ext cx="7210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Позитивные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работы с воспитанниками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0644" y="-2766922"/>
            <a:ext cx="6980525" cy="6706181"/>
          </a:xfrm>
          <a:prstGeom prst="rect">
            <a:avLst/>
          </a:prstGeom>
        </p:spPr>
      </p:pic>
      <p:pic>
        <p:nvPicPr>
          <p:cNvPr id="15362" name="Picture 2" descr="C:\Users\USER\Downloads\Скан_20241007 (1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53" y="723448"/>
            <a:ext cx="4266587" cy="586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USER\Downloads\Скан_20241007 (16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535" y="687493"/>
            <a:ext cx="4292730" cy="590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0644" y="-2766922"/>
            <a:ext cx="6980525" cy="6706181"/>
          </a:xfrm>
          <a:prstGeom prst="rect">
            <a:avLst/>
          </a:prstGeom>
        </p:spPr>
      </p:pic>
      <p:pic>
        <p:nvPicPr>
          <p:cNvPr id="16386" name="Picture 2" descr="C:\Users\USER\Downloads\Скан_20241007 (17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54" y="301545"/>
            <a:ext cx="4522318" cy="621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USER\Downloads\Скан_20241007 (18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467" y="301545"/>
            <a:ext cx="4522318" cy="621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41208" y="-2713786"/>
            <a:ext cx="6980525" cy="67061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6682" y="215153"/>
            <a:ext cx="6562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с родителями</a:t>
            </a:r>
          </a:p>
        </p:txBody>
      </p:sp>
      <p:pic>
        <p:nvPicPr>
          <p:cNvPr id="17412" name="Picture 4" descr="E:\11111\Scan_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64" y="855895"/>
            <a:ext cx="4093613" cy="578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E:\11111\Scan_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953" y="855894"/>
            <a:ext cx="4070394" cy="575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0698" y="-1248049"/>
            <a:ext cx="5023539" cy="40846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0760" y="128337"/>
            <a:ext cx="6519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Участие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экспериментальной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sz="2000" b="1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6721248" y="3945941"/>
            <a:ext cx="300362" cy="1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679" y="901485"/>
            <a:ext cx="4194048" cy="5711952"/>
          </a:xfrm>
          <a:prstGeom prst="rect">
            <a:avLst/>
          </a:prstGeom>
        </p:spPr>
      </p:pic>
      <p:pic>
        <p:nvPicPr>
          <p:cNvPr id="9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592" y="974637"/>
            <a:ext cx="3894137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41208" y="-2713786"/>
            <a:ext cx="6980525" cy="6706181"/>
          </a:xfrm>
          <a:prstGeom prst="rect">
            <a:avLst/>
          </a:prstGeom>
        </p:spPr>
      </p:pic>
      <p:pic>
        <p:nvPicPr>
          <p:cNvPr id="20482" name="Picture 2" descr="E:\11111\Scan_0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616" y="826314"/>
            <a:ext cx="3952152" cy="558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E:\11111\Scan_0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694" y="786417"/>
            <a:ext cx="3980382" cy="562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87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41208" y="-2713786"/>
            <a:ext cx="6980525" cy="6706181"/>
          </a:xfrm>
          <a:prstGeom prst="rect">
            <a:avLst/>
          </a:prstGeom>
        </p:spPr>
      </p:pic>
      <p:pic>
        <p:nvPicPr>
          <p:cNvPr id="17410" name="Picture 2" descr="C:\Users\USER\Downloads\Скан_20241007 (1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99" y="818147"/>
            <a:ext cx="4081379" cy="561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USER\Downloads\Скан_20241007 (1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665" y="818147"/>
            <a:ext cx="4081381" cy="561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65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01605" y="-2605298"/>
            <a:ext cx="6980525" cy="67061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31329" y="332169"/>
            <a:ext cx="6741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детьми из социально-неблагополучных семей</a:t>
            </a:r>
            <a:endParaRPr lang="ru-RU" sz="2000" b="1" dirty="0"/>
          </a:p>
        </p:txBody>
      </p:sp>
      <p:pic>
        <p:nvPicPr>
          <p:cNvPr id="12290" name="Picture 2" descr="C:\Users\USER\Downloads\Скан_20241007 (19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331" y="823950"/>
            <a:ext cx="4053436" cy="557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8438" y="-2605841"/>
            <a:ext cx="6980525" cy="67061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19546" y="336884"/>
            <a:ext cx="6962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 в профессиональных конкурсах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47" y="1354541"/>
            <a:ext cx="5964072" cy="4473054"/>
          </a:xfrm>
          <a:prstGeom prst="rect">
            <a:avLst/>
          </a:prstGeom>
        </p:spPr>
      </p:pic>
      <p:pic>
        <p:nvPicPr>
          <p:cNvPr id="18434" name="Picture 2" descr="D:\Users\USER\Desktop\Степанцева-Ирина-Николаевнакопирование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785" y="1058778"/>
            <a:ext cx="4325915" cy="556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1724" y="-2589799"/>
            <a:ext cx="6980525" cy="6706181"/>
          </a:xfrm>
          <a:prstGeom prst="rect">
            <a:avLst/>
          </a:prstGeom>
        </p:spPr>
      </p:pic>
      <p:pic>
        <p:nvPicPr>
          <p:cNvPr id="19458" name="Picture 2" descr="D:\Users\USER\Desktop\82936копировани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82" y="360949"/>
            <a:ext cx="5049755" cy="378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D:\Users\USER\Desktop\4F82D71A9D84B4C6CE5766F324137FDEкопирование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108" y="2598821"/>
            <a:ext cx="5406524" cy="405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32720" y="-2822274"/>
            <a:ext cx="7452663" cy="71597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8402" y="268406"/>
            <a:ext cx="662538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поощрения</a:t>
            </a:r>
          </a:p>
          <a:p>
            <a:endParaRPr lang="ru-RU" dirty="0"/>
          </a:p>
        </p:txBody>
      </p:sp>
      <p:pic>
        <p:nvPicPr>
          <p:cNvPr id="17410" name="Picture 2" descr="C:\Users\USER\Downloads\Скан_20241007 (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452" y="757607"/>
            <a:ext cx="4291644" cy="590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USER\Downloads\Скан_20241007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121" y="757606"/>
            <a:ext cx="4291644" cy="590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32720" y="-2822274"/>
            <a:ext cx="7452663" cy="71597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8402" y="268406"/>
            <a:ext cx="662538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поощрения</a:t>
            </a:r>
          </a:p>
          <a:p>
            <a:endParaRPr lang="ru-RU" dirty="0"/>
          </a:p>
        </p:txBody>
      </p:sp>
      <p:pic>
        <p:nvPicPr>
          <p:cNvPr id="19458" name="Picture 2" descr="E:\11111\Scan_0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08" y="816725"/>
            <a:ext cx="4088280" cy="577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E:\11111\Scan_0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563" y="757607"/>
            <a:ext cx="4088280" cy="577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81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2426" y="-1232550"/>
            <a:ext cx="5023539" cy="4084674"/>
          </a:xfrm>
          <a:prstGeom prst="rect">
            <a:avLst/>
          </a:prstGeom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611611"/>
              </p:ext>
            </p:extLst>
          </p:nvPr>
        </p:nvGraphicFramePr>
        <p:xfrm>
          <a:off x="2621981" y="2851866"/>
          <a:ext cx="10795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6" name="PDF" r:id="rId4" imgW="1080000" imgH="1080000" progId="FoxitReader.Document">
                  <p:embed/>
                </p:oleObj>
              </mc:Choice>
              <mc:Fallback>
                <p:oleObj name="PDF" r:id="rId4" imgW="1080000" imgH="108000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21981" y="2851866"/>
                        <a:ext cx="107950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179" y="598932"/>
            <a:ext cx="4048721" cy="5723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55132" y="-1015575"/>
            <a:ext cx="4203398" cy="3417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8363" y="0"/>
            <a:ext cx="8520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	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Наставничество</a:t>
            </a:r>
            <a:endParaRPr lang="ru-RU" sz="2000" b="1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76413" y="-7705725"/>
            <a:ext cx="4072404" cy="57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E:\11111\Scan_00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730" y="830998"/>
            <a:ext cx="3925088" cy="554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851" y="830997"/>
            <a:ext cx="3986784" cy="5547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80608">
            <a:off x="8766175" y="-1185529"/>
            <a:ext cx="4686353" cy="38102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53096" y="290945"/>
            <a:ext cx="6442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Наличие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публикаций</a:t>
            </a:r>
            <a:endParaRPr lang="ru-RU" sz="2000" b="1" dirty="0"/>
          </a:p>
        </p:txBody>
      </p:sp>
      <p:pic>
        <p:nvPicPr>
          <p:cNvPr id="11267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6149" y="1267607"/>
            <a:ext cx="3800475" cy="5324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636" y="1248557"/>
            <a:ext cx="3762375" cy="5343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80608">
            <a:off x="8766175" y="-1185529"/>
            <a:ext cx="4686353" cy="3810208"/>
          </a:xfrm>
          <a:prstGeom prst="rect">
            <a:avLst/>
          </a:prstGeom>
        </p:spPr>
      </p:pic>
      <p:pic>
        <p:nvPicPr>
          <p:cNvPr id="11266" name="Picture 2" descr="https://nsportal.ru/sites/all/modules/e_svid/tmp/svidetelstvo-6236204-13565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97" y="-16032163"/>
            <a:ext cx="5094184" cy="72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55" y="327611"/>
            <a:ext cx="4294881" cy="60717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396" y="327611"/>
            <a:ext cx="4294880" cy="607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1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43434" y="-1806471"/>
            <a:ext cx="5932727" cy="54320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4291" y="63311"/>
            <a:ext cx="94903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конкурсах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выставках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турнирах, соревнованиях, акциях, фестивалях</a:t>
            </a:r>
            <a:endParaRPr lang="ru-RU" sz="20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37" y="1078974"/>
            <a:ext cx="3966728" cy="560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602" y="1078974"/>
            <a:ext cx="3972411" cy="560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7897" y="-1372994"/>
            <a:ext cx="5246064" cy="48018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241" y="587528"/>
            <a:ext cx="4246776" cy="6011164"/>
          </a:xfrm>
          <a:prstGeom prst="rect">
            <a:avLst/>
          </a:prstGeom>
        </p:spPr>
      </p:pic>
      <p:pic>
        <p:nvPicPr>
          <p:cNvPr id="11266" name="Picture 2" descr="C:\Users\USER\Downloads\Скан_20241007 (6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653" y="578014"/>
            <a:ext cx="4377700" cy="602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85124" y="-2007134"/>
            <a:ext cx="6372428" cy="58346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68" y="702128"/>
            <a:ext cx="3879669" cy="5453743"/>
          </a:xfrm>
          <a:prstGeom prst="rect">
            <a:avLst/>
          </a:prstGeom>
        </p:spPr>
      </p:pic>
      <p:pic>
        <p:nvPicPr>
          <p:cNvPr id="12290" name="Picture 2" descr="C:\Users\USER\Downloads\Скан_20241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40436" y="910201"/>
            <a:ext cx="3889375" cy="534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Другая 25">
      <a:dk1>
        <a:sysClr val="windowText" lastClr="000000"/>
      </a:dk1>
      <a:lt1>
        <a:srgbClr val="000000"/>
      </a:lt1>
      <a:dk2>
        <a:srgbClr val="F8C9A7"/>
      </a:dk2>
      <a:lt2>
        <a:srgbClr val="000000"/>
      </a:lt2>
      <a:accent1>
        <a:srgbClr val="0070C0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1066</TotalTime>
  <Words>183</Words>
  <Application>Microsoft Office PowerPoint</Application>
  <PresentationFormat>Произвольный</PresentationFormat>
  <Paragraphs>37</Paragraphs>
  <Slides>26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Ион</vt:lpstr>
      <vt:lpstr>PDF</vt:lpstr>
      <vt:lpstr>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РМ</dc:title>
  <dc:creator>Admin</dc:creator>
  <cp:lastModifiedBy>USER</cp:lastModifiedBy>
  <cp:revision>320</cp:revision>
  <dcterms:created xsi:type="dcterms:W3CDTF">2020-01-13T20:32:00Z</dcterms:created>
  <dcterms:modified xsi:type="dcterms:W3CDTF">2024-10-08T10:53:05Z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138C194C6FC54B748B046C4847E5E4FB_12</vt:lpwstr>
  </property>
  <property fmtid="{D5CDD505-2E9C-101B-9397-08002B2CF9AE}" pid="3" name="KSOProductBuildVer">
    <vt:lpwstr>1049-12.2.0.13266</vt:lpwstr>
  </property>
</Properties>
</file>